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7" r:id="rId5"/>
  </p:sldIdLst>
  <p:sldSz cx="9144000" cy="6858000" type="screen4x3"/>
  <p:notesSz cx="7099300" cy="102346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ijl, gemiddeld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674"/>
  </p:normalViewPr>
  <p:slideViewPr>
    <p:cSldViewPr>
      <p:cViewPr varScale="1">
        <p:scale>
          <a:sx n="66" d="100"/>
          <a:sy n="66" d="100"/>
        </p:scale>
        <p:origin x="1531" y="2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429F2-5F47-425F-AD38-5C2A4470AC54}" type="datetimeFigureOut">
              <a:rPr lang="nl-NL" smtClean="0"/>
              <a:t>31-8-2025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25A9A-10F4-4780-837F-1197AFD7A7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8915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429F2-5F47-425F-AD38-5C2A4470AC54}" type="datetimeFigureOut">
              <a:rPr lang="nl-NL" smtClean="0"/>
              <a:t>31-8-2025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25A9A-10F4-4780-837F-1197AFD7A7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6100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429F2-5F47-425F-AD38-5C2A4470AC54}" type="datetimeFigureOut">
              <a:rPr lang="nl-NL" smtClean="0"/>
              <a:t>31-8-2025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25A9A-10F4-4780-837F-1197AFD7A7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3888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429F2-5F47-425F-AD38-5C2A4470AC54}" type="datetimeFigureOut">
              <a:rPr lang="nl-NL" smtClean="0"/>
              <a:t>31-8-2025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25A9A-10F4-4780-837F-1197AFD7A7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7740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429F2-5F47-425F-AD38-5C2A4470AC54}" type="datetimeFigureOut">
              <a:rPr lang="nl-NL" smtClean="0"/>
              <a:t>31-8-2025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25A9A-10F4-4780-837F-1197AFD7A7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44509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429F2-5F47-425F-AD38-5C2A4470AC54}" type="datetimeFigureOut">
              <a:rPr lang="nl-NL" smtClean="0"/>
              <a:t>31-8-2025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25A9A-10F4-4780-837F-1197AFD7A7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772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429F2-5F47-425F-AD38-5C2A4470AC54}" type="datetimeFigureOut">
              <a:rPr lang="nl-NL" smtClean="0"/>
              <a:t>31-8-2025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25A9A-10F4-4780-837F-1197AFD7A7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8758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429F2-5F47-425F-AD38-5C2A4470AC54}" type="datetimeFigureOut">
              <a:rPr lang="nl-NL" smtClean="0"/>
              <a:t>31-8-2025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25A9A-10F4-4780-837F-1197AFD7A7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133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429F2-5F47-425F-AD38-5C2A4470AC54}" type="datetimeFigureOut">
              <a:rPr lang="nl-NL" smtClean="0"/>
              <a:t>31-8-2025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25A9A-10F4-4780-837F-1197AFD7A7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1840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429F2-5F47-425F-AD38-5C2A4470AC54}" type="datetimeFigureOut">
              <a:rPr lang="nl-NL" smtClean="0"/>
              <a:t>31-8-2025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25A9A-10F4-4780-837F-1197AFD7A7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35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429F2-5F47-425F-AD38-5C2A4470AC54}" type="datetimeFigureOut">
              <a:rPr lang="nl-NL" smtClean="0"/>
              <a:t>31-8-2025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25A9A-10F4-4780-837F-1197AFD7A7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7622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429F2-5F47-425F-AD38-5C2A4470AC54}" type="datetimeFigureOut">
              <a:rPr lang="nl-NL" smtClean="0"/>
              <a:t>31-8-2025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25A9A-10F4-4780-837F-1197AFD7A7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3997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4F44F8EF-5E1E-110A-4155-D72D522C1BF1}"/>
              </a:ext>
            </a:extLst>
          </p:cNvPr>
          <p:cNvSpPr txBox="1"/>
          <p:nvPr/>
        </p:nvSpPr>
        <p:spPr>
          <a:xfrm>
            <a:off x="1907704" y="184376"/>
            <a:ext cx="48694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>
                <a:solidFill>
                  <a:schemeClr val="tx2"/>
                </a:solidFill>
                <a:latin typeface="Aptos" panose="020B0004020202020204" pitchFamily="34" charset="0"/>
              </a:rPr>
              <a:t>TEAMCONTRACT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62642AB1-5546-25B7-224A-220B6D4CA8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257" y="192919"/>
            <a:ext cx="1291866" cy="1291866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BBC96E99-07D3-61A2-4AA3-B802F384A913}"/>
              </a:ext>
            </a:extLst>
          </p:cNvPr>
          <p:cNvSpPr txBox="1"/>
          <p:nvPr/>
        </p:nvSpPr>
        <p:spPr>
          <a:xfrm>
            <a:off x="2586840" y="891298"/>
            <a:ext cx="36802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latin typeface="Aptos" panose="020B0004020202020204" pitchFamily="34" charset="0"/>
              </a:rPr>
              <a:t>SPORTIVITEIT </a:t>
            </a:r>
            <a:r>
              <a:rPr lang="nl-NL" sz="2400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WINT ALTIJD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23D1E076-D200-8D19-80C1-ED60EA11F338}"/>
              </a:ext>
            </a:extLst>
          </p:cNvPr>
          <p:cNvSpPr txBox="1"/>
          <p:nvPr/>
        </p:nvSpPr>
        <p:spPr>
          <a:xfrm>
            <a:off x="404512" y="1555051"/>
            <a:ext cx="8044895" cy="3262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dirty="0">
                <a:solidFill>
                  <a:schemeClr val="tx2"/>
                </a:solidFill>
                <a:latin typeface="Aptos" panose="020B0004020202020204" pitchFamily="34" charset="0"/>
              </a:rPr>
              <a:t>Afspraken met spelers van JO15-2 seizoen 2025 – 2026			6 september 2025</a:t>
            </a:r>
          </a:p>
          <a:p>
            <a:r>
              <a:rPr lang="nl-NL" sz="1000" dirty="0">
                <a:latin typeface="Aptos" panose="020B0004020202020204" pitchFamily="34" charset="0"/>
              </a:rPr>
              <a:t>Wij ASC Nieuwland vragen je de afspraken goed door te nemen en </a:t>
            </a:r>
          </a:p>
          <a:p>
            <a:r>
              <a:rPr lang="nl-NL" sz="1000" dirty="0">
                <a:latin typeface="Aptos" panose="020B0004020202020204" pitchFamily="34" charset="0"/>
              </a:rPr>
              <a:t>wij gaan er vanuit dat iedereen zich aan de afspraken houdt.</a:t>
            </a:r>
          </a:p>
          <a:p>
            <a:endParaRPr lang="nl-NL" sz="11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r>
              <a:rPr lang="nl-NL" sz="1000" b="1" dirty="0">
                <a:latin typeface="Aptos" panose="020B0004020202020204" pitchFamily="34" charset="0"/>
              </a:rPr>
              <a:t>Ik:</a:t>
            </a:r>
          </a:p>
          <a:p>
            <a:pPr marL="171450" indent="-171450">
              <a:buFont typeface="Aptos" panose="020B0004020202020204" pitchFamily="34" charset="0"/>
              <a:buChar char="-"/>
            </a:pPr>
            <a:r>
              <a:rPr lang="nl-NL" sz="1000" dirty="0">
                <a:latin typeface="Aptos" panose="020B0004020202020204" pitchFamily="34" charset="0"/>
              </a:rPr>
              <a:t>kom gemaakte afspraken na</a:t>
            </a:r>
          </a:p>
          <a:p>
            <a:pPr marL="171450" indent="-171450">
              <a:buFont typeface="Aptos" panose="020B0004020202020204" pitchFamily="34" charset="0"/>
              <a:buChar char="-"/>
            </a:pPr>
            <a:r>
              <a:rPr lang="nl-NL" sz="1000" dirty="0">
                <a:latin typeface="Aptos" panose="020B0004020202020204" pitchFamily="34" charset="0"/>
              </a:rPr>
              <a:t>betaal op tijd mijn contributie</a:t>
            </a:r>
          </a:p>
          <a:p>
            <a:pPr marL="171450" indent="-171450">
              <a:buFont typeface="Aptos" panose="020B0004020202020204" pitchFamily="34" charset="0"/>
              <a:buChar char="-"/>
            </a:pPr>
            <a:r>
              <a:rPr lang="nl-NL" sz="1000" dirty="0">
                <a:latin typeface="Aptos" panose="020B0004020202020204" pitchFamily="34" charset="0"/>
              </a:rPr>
              <a:t>toon respect voor de scheidsrechter in woord en gebaar en accepteer zijn beslissingen</a:t>
            </a:r>
          </a:p>
          <a:p>
            <a:pPr marL="171450" indent="-171450">
              <a:buFont typeface="Aptos" panose="020B0004020202020204" pitchFamily="34" charset="0"/>
              <a:buChar char="-"/>
            </a:pPr>
            <a:r>
              <a:rPr lang="nl-NL" sz="1000" dirty="0">
                <a:latin typeface="Aptos" panose="020B0004020202020204" pitchFamily="34" charset="0"/>
              </a:rPr>
              <a:t>speel volgens de bekende en afgesproken regels</a:t>
            </a:r>
          </a:p>
          <a:p>
            <a:pPr marL="171450" indent="-171450">
              <a:buFont typeface="Aptos" panose="020B0004020202020204" pitchFamily="34" charset="0"/>
              <a:buChar char="-"/>
            </a:pPr>
            <a:r>
              <a:rPr lang="nl-NL" sz="1000" dirty="0">
                <a:latin typeface="Aptos" panose="020B0004020202020204" pitchFamily="34" charset="0"/>
              </a:rPr>
              <a:t>gedraag me sportief in en buiten het veld</a:t>
            </a:r>
          </a:p>
          <a:p>
            <a:pPr marL="171450" indent="-171450">
              <a:buFont typeface="Aptos" panose="020B0004020202020204" pitchFamily="34" charset="0"/>
              <a:buChar char="-"/>
            </a:pPr>
            <a:r>
              <a:rPr lang="nl-NL" sz="1000" dirty="0">
                <a:latin typeface="Aptos" panose="020B0004020202020204" pitchFamily="34" charset="0"/>
              </a:rPr>
              <a:t>geniet van een overwinning zonder de tegenstander te kleineren</a:t>
            </a:r>
          </a:p>
          <a:p>
            <a:pPr marL="171450" indent="-171450">
              <a:buFont typeface="Aptos" panose="020B0004020202020204" pitchFamily="34" charset="0"/>
              <a:buChar char="-"/>
            </a:pPr>
            <a:r>
              <a:rPr lang="nl-NL" sz="1000" dirty="0">
                <a:latin typeface="Aptos" panose="020B0004020202020204" pitchFamily="34" charset="0"/>
              </a:rPr>
              <a:t>feliciteer de tegenstander als zij hebben gewonnen</a:t>
            </a:r>
          </a:p>
          <a:p>
            <a:pPr marL="171450" indent="-171450">
              <a:buFont typeface="Aptos" panose="020B0004020202020204" pitchFamily="34" charset="0"/>
              <a:buChar char="-"/>
            </a:pPr>
            <a:r>
              <a:rPr lang="nl-NL" sz="1000" dirty="0">
                <a:latin typeface="Aptos" panose="020B0004020202020204" pitchFamily="34" charset="0"/>
              </a:rPr>
              <a:t>scheld niet op (mede)spelers en discrimineer geen andere spelers, leden en publiek</a:t>
            </a:r>
          </a:p>
          <a:p>
            <a:pPr marL="171450" indent="-171450">
              <a:buFont typeface="Aptos" panose="020B0004020202020204" pitchFamily="34" charset="0"/>
              <a:buChar char="-"/>
            </a:pPr>
            <a:r>
              <a:rPr lang="nl-NL" sz="1000" dirty="0">
                <a:latin typeface="Aptos" panose="020B0004020202020204" pitchFamily="34" charset="0"/>
              </a:rPr>
              <a:t>laat de kleedkamer na gebruik netjes achter</a:t>
            </a:r>
          </a:p>
          <a:p>
            <a:pPr marL="171450" indent="-171450">
              <a:buFont typeface="Aptos" panose="020B0004020202020204" pitchFamily="34" charset="0"/>
              <a:buChar char="-"/>
            </a:pPr>
            <a:r>
              <a:rPr lang="nl-NL" sz="1000" dirty="0">
                <a:latin typeface="Aptos" panose="020B0004020202020204" pitchFamily="34" charset="0"/>
              </a:rPr>
              <a:t>heb respect voor andermans eigendommen en blijf van andermans spullen af</a:t>
            </a:r>
          </a:p>
          <a:p>
            <a:pPr marL="171450" indent="-171450">
              <a:buFont typeface="Aptos" panose="020B0004020202020204" pitchFamily="34" charset="0"/>
              <a:buChar char="-"/>
            </a:pPr>
            <a:r>
              <a:rPr lang="nl-NL" sz="1000" dirty="0">
                <a:latin typeface="Aptos" panose="020B0004020202020204" pitchFamily="34" charset="0"/>
              </a:rPr>
              <a:t>toon respect voor trainers, leiders, bestuur en andere vrijwilligers</a:t>
            </a:r>
          </a:p>
          <a:p>
            <a:pPr marL="171450" indent="-171450">
              <a:buFont typeface="Aptos" panose="020B0004020202020204" pitchFamily="34" charset="0"/>
              <a:buChar char="-"/>
            </a:pPr>
            <a:r>
              <a:rPr lang="nl-NL" sz="1000" dirty="0">
                <a:latin typeface="Aptos" panose="020B0004020202020204" pitchFamily="34" charset="0"/>
              </a:rPr>
              <a:t>spreek andere spelers en leden, die zich niet aan de regels houden correct aan</a:t>
            </a:r>
          </a:p>
          <a:p>
            <a:pPr marL="171450" indent="-171450">
              <a:buFont typeface="Aptos" panose="020B0004020202020204" pitchFamily="34" charset="0"/>
              <a:buChar char="-"/>
            </a:pPr>
            <a:r>
              <a:rPr lang="nl-NL" sz="1000" dirty="0">
                <a:latin typeface="Aptos" panose="020B0004020202020204" pitchFamily="34" charset="0"/>
              </a:rPr>
              <a:t>respecteer de gedragscode en de Basis 11</a:t>
            </a:r>
          </a:p>
          <a:p>
            <a:pPr marL="171450" indent="-171450">
              <a:buFont typeface="Aptos" panose="020B0004020202020204" pitchFamily="34" charset="0"/>
              <a:buChar char="-"/>
            </a:pPr>
            <a:endParaRPr lang="nl-NL" sz="11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r>
              <a:rPr lang="nl-NL" sz="1000" b="1" dirty="0">
                <a:solidFill>
                  <a:schemeClr val="tx2"/>
                </a:solidFill>
                <a:latin typeface="Aptos" panose="020B0004020202020204" pitchFamily="34" charset="0"/>
              </a:rPr>
              <a:t>Wij wensen je heel veel plezier toe bij onze gezellige en mooie vereniging!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6357482C-E1C1-5150-F6B2-6DBB66B1386B}"/>
              </a:ext>
            </a:extLst>
          </p:cNvPr>
          <p:cNvSpPr txBox="1"/>
          <p:nvPr/>
        </p:nvSpPr>
        <p:spPr>
          <a:xfrm>
            <a:off x="404512" y="4749249"/>
            <a:ext cx="18447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>
                <a:solidFill>
                  <a:schemeClr val="tx2"/>
                </a:solidFill>
                <a:latin typeface="Aptos" panose="020B0004020202020204" pitchFamily="34" charset="0"/>
              </a:rPr>
              <a:t>Handtekeningen spelers: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CBCC97D2-2295-43A9-0F24-E1C7249EBD43}"/>
              </a:ext>
            </a:extLst>
          </p:cNvPr>
          <p:cNvSpPr txBox="1"/>
          <p:nvPr/>
        </p:nvSpPr>
        <p:spPr>
          <a:xfrm>
            <a:off x="401516" y="5096514"/>
            <a:ext cx="1311128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dirty="0">
                <a:latin typeface="Aptos" panose="020B0004020202020204" pitchFamily="34" charset="0"/>
              </a:rPr>
              <a:t>Ali:		Istefano:			Raouan:		Valentijn:							</a:t>
            </a:r>
          </a:p>
          <a:p>
            <a:endParaRPr lang="nl-NL" sz="1000" dirty="0">
              <a:latin typeface="Aptos" panose="020B0004020202020204" pitchFamily="34" charset="0"/>
            </a:endParaRPr>
          </a:p>
          <a:p>
            <a:r>
              <a:rPr lang="nl-NL" sz="1000" dirty="0">
                <a:latin typeface="Aptos" panose="020B0004020202020204" pitchFamily="34" charset="0"/>
              </a:rPr>
              <a:t>Aydin:		Kai:			Rens:		Wynand:</a:t>
            </a:r>
          </a:p>
          <a:p>
            <a:endParaRPr lang="nl-NL" sz="1000" dirty="0">
              <a:latin typeface="Aptos" panose="020B0004020202020204" pitchFamily="34" charset="0"/>
            </a:endParaRPr>
          </a:p>
          <a:p>
            <a:r>
              <a:rPr lang="nl-NL" sz="1000" dirty="0">
                <a:latin typeface="Aptos" panose="020B0004020202020204" pitchFamily="34" charset="0"/>
              </a:rPr>
              <a:t>Boaz:		Lars:			Sami:		Sonny:</a:t>
            </a:r>
          </a:p>
          <a:p>
            <a:endParaRPr lang="nl-NL" sz="1000" dirty="0">
              <a:latin typeface="Aptos" panose="020B0004020202020204" pitchFamily="34" charset="0"/>
            </a:endParaRPr>
          </a:p>
          <a:p>
            <a:r>
              <a:rPr lang="nl-NL" sz="1000" dirty="0">
                <a:latin typeface="Aptos" panose="020B0004020202020204" pitchFamily="34" charset="0"/>
              </a:rPr>
              <a:t>Gijs:		Mohammad:			Sem:</a:t>
            </a:r>
          </a:p>
          <a:p>
            <a:endParaRPr lang="nl-NL" sz="1000" dirty="0">
              <a:latin typeface="Aptos" panose="020B0004020202020204" pitchFamily="34" charset="0"/>
            </a:endParaRPr>
          </a:p>
          <a:p>
            <a:r>
              <a:rPr lang="nl-NL" sz="1000" dirty="0">
                <a:latin typeface="Aptos" panose="020B0004020202020204" pitchFamily="34" charset="0"/>
              </a:rPr>
              <a:t>Hidde:		Omar:			Thijmen: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EC5FB588-60BB-29CF-9D98-2E99D8857D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8304" y="74803"/>
            <a:ext cx="1493003" cy="1493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75599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ypecontract xmlns="4cc4ea15-75b6-4ab2-80e3-e34707ed217e" xsi:nil="true"/>
    <Status xmlns="4cc4ea15-75b6-4ab2-80e3-e34707ed217e" xsi:nil="true"/>
    <Eindecontract xmlns="4cc4ea15-75b6-4ab2-80e3-e34707ed217e" xsi:nil="true"/>
    <Opzegtermijn xmlns="4cc4ea15-75b6-4ab2-80e3-e34707ed217e">4 weken</Opzegtermijn>
    <lcf76f155ced4ddcb4097134ff3c332f xmlns="4cc4ea15-75b6-4ab2-80e3-e34707ed217e">
      <Terms xmlns="http://schemas.microsoft.com/office/infopath/2007/PartnerControls"/>
    </lcf76f155ced4ddcb4097134ff3c332f>
    <TaxCatchAll xmlns="64b3da12-d752-4e85-b9bb-6921f877fa8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4E8739B5849E40A57FDC172AFD12DB" ma:contentTypeVersion="23" ma:contentTypeDescription="Een nieuw document maken." ma:contentTypeScope="" ma:versionID="c9f8513dc3a296f82e8f9ededf09638e">
  <xsd:schema xmlns:xsd="http://www.w3.org/2001/XMLSchema" xmlns:xs="http://www.w3.org/2001/XMLSchema" xmlns:p="http://schemas.microsoft.com/office/2006/metadata/properties" xmlns:ns2="4cc4ea15-75b6-4ab2-80e3-e34707ed217e" xmlns:ns3="64b3da12-d752-4e85-b9bb-6921f877fa8d" targetNamespace="http://schemas.microsoft.com/office/2006/metadata/properties" ma:root="true" ma:fieldsID="435f6231bf58c77ed23da0d448a3c95f" ns2:_="" ns3:_="">
    <xsd:import namespace="4cc4ea15-75b6-4ab2-80e3-e34707ed217e"/>
    <xsd:import namespace="64b3da12-d752-4e85-b9bb-6921f877fa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Eindecontract" minOccurs="0"/>
                <xsd:element ref="ns2:Opzegtermijn" minOccurs="0"/>
                <xsd:element ref="ns2:Typecontract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Statu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c4ea15-75b6-4ab2-80e3-e34707ed21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Eindecontract" ma:index="10" nillable="true" ma:displayName="Einde contract" ma:format="DateOnly" ma:internalName="Eindecontract">
      <xsd:simpleType>
        <xsd:restriction base="dms:DateTime"/>
      </xsd:simpleType>
    </xsd:element>
    <xsd:element name="Opzegtermijn" ma:index="11" nillable="true" ma:displayName="Opzegtermijn" ma:default="4 weken" ma:format="Dropdown" ma:internalName="Opzegtermijn">
      <xsd:simpleType>
        <xsd:restriction base="dms:Choice">
          <xsd:enumeration value="Geen"/>
          <xsd:enumeration value="4 weken"/>
          <xsd:enumeration value="1 maand"/>
        </xsd:restriction>
      </xsd:simpleType>
    </xsd:element>
    <xsd:element name="Typecontract" ma:index="12" nillable="true" ma:displayName="Type overeenkomst" ma:format="Dropdown" ma:internalName="Typecontract">
      <xsd:simpleType>
        <xsd:restriction base="dms:Choice">
          <xsd:enumeration value="Vrijwilliger"/>
          <xsd:enumeration value="Contract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16" nillable="true" ma:displayName="Status" ma:format="Dropdown" ma:internalName="Status">
      <xsd:simpleType>
        <xsd:restriction base="dms:Choice">
          <xsd:enumeration value="Lopend"/>
          <xsd:enumeration value="Verlengen"/>
          <xsd:enumeration value="Beëindigen"/>
          <xsd:enumeration value="Beëindigd"/>
          <xsd:enumeration value="Vervallen en vervangen"/>
          <xsd:enumeration value="Nog ondertekenen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Afbeeldingtags" ma:readOnly="false" ma:fieldId="{5cf76f15-5ced-4ddc-b409-7134ff3c332f}" ma:taxonomyMulti="true" ma:sspId="43c1ad1a-bae9-44c2-a7aa-3acd8e78bfd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7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b3da12-d752-4e85-b9bb-6921f877fa8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e4c375-899f-4cb9-993c-73d214b7a944}" ma:internalName="TaxCatchAll" ma:showField="CatchAllData" ma:web="64b3da12-d752-4e85-b9bb-6921f877fa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472520-7DF8-4F89-B262-47F79FA80F41}">
  <ds:schemaRefs>
    <ds:schemaRef ds:uri="http://schemas.microsoft.com/office/2006/metadata/properties"/>
    <ds:schemaRef ds:uri="http://purl.org/dc/terms/"/>
    <ds:schemaRef ds:uri="4cc4ea15-75b6-4ab2-80e3-e34707ed217e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64b3da12-d752-4e85-b9bb-6921f877fa8d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C4340C7-F078-484F-8535-03D0850076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F596AE-5063-4F35-ACC6-603A93202B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c4ea15-75b6-4ab2-80e3-e34707ed217e"/>
    <ds:schemaRef ds:uri="64b3da12-d752-4e85-b9bb-6921f877fa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256</Words>
  <Application>Microsoft Office PowerPoint</Application>
  <PresentationFormat>Diavoorstelling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Kantoorthema</vt:lpstr>
      <vt:lpstr>PowerPoint-presentatie</vt:lpstr>
    </vt:vector>
  </TitlesOfParts>
  <Company>ACHMEA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Peters, JJC (Hans)</dc:creator>
  <cp:lastModifiedBy>Hartkamp, Jan Rik</cp:lastModifiedBy>
  <cp:revision>56</cp:revision>
  <cp:lastPrinted>2025-08-31T15:14:37Z</cp:lastPrinted>
  <dcterms:created xsi:type="dcterms:W3CDTF">2018-01-04T08:53:42Z</dcterms:created>
  <dcterms:modified xsi:type="dcterms:W3CDTF">2025-08-31T17:49:45Z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0x0101002D4E8739B5849E40A57FDC172AFD12DB</vt:lpwstr>
  </property>
  <property fmtid="{D5CDD505-2E9C-101B-9397-08002B2CF9AE}" pid="3" name="MediaServiceImageTags">
    <vt:lpwstr/>
  </property>
</Properties>
</file>